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57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69" d="100"/>
          <a:sy n="69" d="100"/>
        </p:scale>
        <p:origin x="13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92696"/>
            <a:ext cx="8305800" cy="1981200"/>
          </a:xfrm>
        </p:spPr>
        <p:txBody>
          <a:bodyPr/>
          <a:lstStyle/>
          <a:p>
            <a:r>
              <a:rPr lang="kk-KZ" sz="2400" b="1" dirty="0" smtClean="0">
                <a:effectLst/>
                <a:latin typeface="Times New Roman" pitchFamily="18" charset="0"/>
                <a:cs typeface="Times New Roman" pitchFamily="18" charset="0"/>
              </a:rPr>
              <a:t>ҚИҒАШ ТЕЛІМДЕРДЕ ТОПЫРАҚ ҮЙІНДІСІН </a:t>
            </a:r>
            <a:br>
              <a:rPr lang="kk-KZ" sz="24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effectLst/>
                <a:latin typeface="Times New Roman" pitchFamily="18" charset="0"/>
                <a:cs typeface="Times New Roman" pitchFamily="18" charset="0"/>
              </a:rPr>
              <a:t>ТҰРҒЫЗУ ЕРЕКШЕЛІКТЕРІ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25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908720"/>
            <a:ext cx="7886700" cy="53285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Таулы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жоталы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бірқатар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факторлармен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күрделене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түседі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жолдағы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шектелген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еңістіктен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еңістіктер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жолдағы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қисықтарға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радиус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мәжбүр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ойлы-қырлы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рельеф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биіктерді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еңсеру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Климаттық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жағдайлардың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тау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етегіндегі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жазғы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температурадан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тау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асуларындағы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қысқы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температурадан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айырмашылығы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аңғарлар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топырағындағы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тауға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көтерілу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кезіндегі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айырмашылық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б.</a:t>
            </a:r>
            <a:endParaRPr lang="ru-RU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45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024" y="789815"/>
            <a:ext cx="2430304" cy="33329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352" y="789815"/>
            <a:ext cx="3424238" cy="13382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0352" y="2555064"/>
            <a:ext cx="3424238" cy="14097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5689" y="4172118"/>
            <a:ext cx="1833563" cy="120491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34176" y="4451410"/>
            <a:ext cx="42546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9.1.1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сурет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Тірегіш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қабырғамен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топырақ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үйіндісі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73487" y="5803875"/>
            <a:ext cx="46205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9.1.2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сурет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Қиғаш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беткейлердегі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типтік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көлденең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кескіндер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88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12776"/>
            <a:ext cx="5815013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2828836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9.1.3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сурет – Автогрейдермен топырақ үйіндісін тұрғызу реті: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1...6 – қорда топырақ кесу реті; 1'...6' – үйіндіге топырақ жаю реті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984" y="3645024"/>
            <a:ext cx="5743575" cy="144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92391" y="5229200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9.1.4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сурет – Бульдозермен топырақты көлденең жылжыту арқылы үйінді тқрғызу реті: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1...4 – қорда топырақ кесу реті; 1'...4' – үйіндіге топырақ жаю реті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21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4664"/>
            <a:ext cx="5572125" cy="521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5636011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9.1.5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сурет – топырақ үйіндісін жартылай қазыңдыда тұрғызу реті: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I – жұмыс жолын орналастыратын баспалдақ сөресі; II...IV – топырақты онан ары өңдеу реті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19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958138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33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97527"/>
            <a:ext cx="7886700" cy="51794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Көлбеу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беткейлерде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көшкін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массивтерін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ұстап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тұру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қорғаныс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орындалады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беткі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пішіндеу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суларын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беткейдің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бөліктерінен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суларын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дренаждармен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ұстап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көшкіннің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массасын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дренаждармен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құрғату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қабаттар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пассивті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аймаққа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көшкін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баурайын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түсіру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ұстап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тіреуіш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қабырғалар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контрфорстар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контрбанкеттер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б. салу.;</a:t>
            </a:r>
            <a:endParaRPr lang="ru-R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сырғымалы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массаларды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ұстап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тұру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анкерлер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endParaRPr lang="ru-R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28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1124744"/>
            <a:ext cx="7886700" cy="498276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Контрфорс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жүк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көтергіш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құрылымды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күшейтетін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негізінен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көлденең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күштерді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қабылдайтын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көлденең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(поперечная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стенка, усиливающая основную несущую конструкцию и воспринимающая, главным образом, горизонтальные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усилия).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Контрбанкет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тіреу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қабырғаларының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орнына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үйіндіге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қалау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орналастырылатын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тастан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немесе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топырақтан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инженерлік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(инженерное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сооружение из камня или грунта, устраиваемое в виде присыпки к насыпи взамен подпорных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тік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қиғаш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беткейлердегі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немесе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жартылай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үйінді-жартылай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қазыңды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табандарында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орнықты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мақсатымен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салынады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264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Картинки по запросу контрфорс для дорожного строительства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692219"/>
            <a:ext cx="7513320" cy="39566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48070" y="4947369"/>
            <a:ext cx="886690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9.1.6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Поперечные профили горных дорог</a:t>
            </a:r>
            <a:endParaRPr lang="ru-RU" sz="120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полу выемке;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в полувыемке-полунасыпи;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–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скальный козырек, подлежащий удалению;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скальный массив;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–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контрфорс, устраиваемый для обеспечения устойчивости нависающей частей скального массива;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каменная кладка на цементном растворе или бутобетон;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сухая кладка;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слой бетона шириной 0,4 м;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срезка грунта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99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Контрфорс в откосе выемки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311" y="941233"/>
            <a:ext cx="6667500" cy="32804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75856" y="4546891"/>
            <a:ext cx="7910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9.1.7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Контрфорс в откосе выемки: а – продольный; б – поперечный разрезы; 1 – грунт, срезаемый для уположения откоса; 2 – банкет; 3 – крупнозернистый песок; 4 – бетон; 5 – сухая кладка; 6 – железобетонный лоток; 7 – дренажная труба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44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http://bau-enginer.ru/wp-content/uploads/2012/03/image1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579" y="481836"/>
            <a:ext cx="2524125" cy="37623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651165" y="4440269"/>
            <a:ext cx="809105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9.1.8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Конструкция анкерной затяжки:</a:t>
            </a:r>
            <a:endParaRPr lang="ru-RU" sz="120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анкерная плита;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распределительная плита;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верхний анкер;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высокопрочная проволока;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опалубка;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цементнопесчанный раствор;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щебеночная подушка;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поверхность грунта;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битум;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скважина;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резиновый или полихлорвиниловый шланг;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направляющие;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поверхность скольжения;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инъекционный раствор;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нижний анкер;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 –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направляющий конус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62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562" y="872836"/>
            <a:ext cx="7938655" cy="554182"/>
          </a:xfrm>
        </p:spPr>
        <p:txBody>
          <a:bodyPr>
            <a:noAutofit/>
          </a:bodyPr>
          <a:lstStyle/>
          <a:p>
            <a:pPr algn="ctr"/>
            <a:r>
              <a:rPr lang="ru-RU" sz="2000" b="1" kern="1100" spc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Көлбеу</a:t>
            </a:r>
            <a:r>
              <a:rPr lang="ru-RU" sz="2000" b="1" kern="1100" spc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kern="1100" spc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учаскелерде</a:t>
            </a:r>
            <a:r>
              <a:rPr lang="ru-RU" sz="2000" b="1" kern="1100" spc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kern="1100" spc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000" b="1" kern="1100" spc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kern="1100" spc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үйіндісін</a:t>
            </a:r>
            <a:r>
              <a:rPr lang="ru-RU" sz="2000" b="1" kern="1100" spc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салу бойынша </a:t>
            </a:r>
            <a:r>
              <a:rPr lang="ru-RU" sz="2000" b="1" kern="1100" spc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жұмыстардың</a:t>
            </a:r>
            <a:r>
              <a:rPr lang="ru-RU" sz="2000" b="1" kern="1100" spc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kern="1100" spc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b="1" kern="1100" spc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kern="1100" spc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sz="2000" b="1" kern="1100" spc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kern="1100" spc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бар:</a:t>
            </a:r>
            <a:endParaRPr lang="ru-RU" sz="2000" b="1" kern="1100" spc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 rot="10800000" flipV="1">
            <a:off x="415635" y="1415667"/>
            <a:ext cx="8562109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lvl="0" indent="-342900">
              <a:buFont typeface="+mj-lt"/>
              <a:buAutoNum type="arabicPeriod"/>
            </a:pP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негізгі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жер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қазу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жұмыстары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басталғанға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әзірленіп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жатқан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қазыңдыға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көлбеу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арқылы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судың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ағып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кету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мүмкіндігін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болдырмау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таулы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су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бұрғыш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арықтар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орнатылуы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тиіс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көлбеу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жерге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тұрғызылған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топырақ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үйіндісінің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орнықтылығын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ету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үйіндінің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табанының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аумағында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оны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салуға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ені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2-3 м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болатын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ойықтар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уступтар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кесілуі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керек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олар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төменгі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жақтан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бастап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жол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осіне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параллель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бойлық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жолдармен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қозғалатын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бұрылмалы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қайырмасы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бульдозермен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кесіледі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төменгі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кемерді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уступты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кескеннен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кейін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дайын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төменгі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кемерге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ауыстырылған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кесілген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жоғары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кемерден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топырақ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біркелкі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қабатпен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таратылып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үйіндінің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келесі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қабатын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себу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басталғанға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нығыздалуы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тиіс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көлбеулігі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20‰ 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дан кем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жадағай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көлбеулердегі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қазыңдыларды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бұрылатын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қайырмасы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бульдозерлермен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жол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осіне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45°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бұрышпен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өту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арқылы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әзірлеу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керек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Бұл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жағдайда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топырақ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үйіндіге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оның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төменгі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бөлігінен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бастап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жылжиды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оның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қабаттарын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тегістеу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тығыздау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етіледі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‰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тік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көлбеу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беткейлерде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қазыңды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үйіндіге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топырақ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төсеу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әмбебап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қайырмалары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бульдозерлермен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параллель немесе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оське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45° 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дан аз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бұрышпен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жүргізілуі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керек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96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246" y="1302154"/>
            <a:ext cx="7529513" cy="15544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44245" y="3069193"/>
            <a:ext cx="75295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Рис. 9.2.1 –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NewtonC"/>
              </a:rPr>
              <a:t>Устройство пешеходной тропы и полки рабочего проезда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44244" y="3989679"/>
            <a:ext cx="78533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Устройство пешеходной тропы возможно в уровне отметок зем­ляного полотна с низовой стороны строящейся дороги (рис. 9.2.1, </a:t>
            </a:r>
            <a:r>
              <a:rPr lang="ru-RU" b="1" i="1" spc="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а), 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верхней части поперечника (см. рис. 9.2.1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i="1" spc="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в пределах проектно­го поперечника (см. рис. 9.2.1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i="1" spc="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в).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76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145" y="826047"/>
            <a:ext cx="6842760" cy="42062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80580" y="5032287"/>
            <a:ext cx="82018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9.2.2 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Последовательность разработки грунта при постройке земляного полотна в полувыемке: </a:t>
            </a:r>
            <a:r>
              <a:rPr lang="ru-RU" i="1" spc="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при постоянном размещении полки рабочего проезда в проектных отметках; </a:t>
            </a:r>
            <a:r>
              <a:rPr lang="ru-RU" i="1" spc="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с перемещением полки рабочего проезда из уступа I в уступ II; </a:t>
            </a:r>
            <a:r>
              <a:rPr lang="ru-RU" i="1" spc="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постоянным понижением полки рабочего проезда из уступа I в уступ IV; II, III, IV — последовательность дальнейшей разработки грунта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95153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129</TotalTime>
  <Words>800</Words>
  <Application>Microsoft Office PowerPoint</Application>
  <PresentationFormat>Экран (4:3)</PresentationFormat>
  <Paragraphs>41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Calibri</vt:lpstr>
      <vt:lpstr>Constantia</vt:lpstr>
      <vt:lpstr>NewtonC</vt:lpstr>
      <vt:lpstr>Times New Roman</vt:lpstr>
      <vt:lpstr>Wingdings 2</vt:lpstr>
      <vt:lpstr>Бумажная</vt:lpstr>
      <vt:lpstr>ҚИҒАШ ТЕЛІМДЕРДЕ ТОПЫРАҚ ҮЙІНДІСІН  ТҰРҒЫЗУ ЕРЕКШЕЛІКТЕРІ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Көлбеу учаскелерде топырақ үйіндісін салу бойынша жұмыстардың келесі ерекшеліктері бар: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ҚИҒАШ ТЕЛІМДЕРДЕ ТОПЫРАҚ ҮЙІНДІСІН  ТҰРҒЫЗУ ЕРЕКШЕЛІКТЕРІ</dc:title>
  <dc:creator>Админ</dc:creator>
  <cp:lastModifiedBy>Bakytbek</cp:lastModifiedBy>
  <cp:revision>10</cp:revision>
  <dcterms:created xsi:type="dcterms:W3CDTF">2016-11-10T04:04:33Z</dcterms:created>
  <dcterms:modified xsi:type="dcterms:W3CDTF">2020-12-13T09:17:56Z</dcterms:modified>
</cp:coreProperties>
</file>